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rey bong" initials="sb" lastIdx="2" clrIdx="0">
    <p:extLst>
      <p:ext uri="{19B8F6BF-5375-455C-9EA6-DF929625EA0E}">
        <p15:presenceInfo xmlns:p15="http://schemas.microsoft.com/office/powerpoint/2012/main" userId="11d0c4149005d65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789" autoAdjust="0"/>
    <p:restoredTop sz="94660"/>
  </p:normalViewPr>
  <p:slideViewPr>
    <p:cSldViewPr snapToGrid="0">
      <p:cViewPr>
        <p:scale>
          <a:sx n="163" d="100"/>
          <a:sy n="163" d="100"/>
        </p:scale>
        <p:origin x="1232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1594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593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680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995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865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2390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164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1593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6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1322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450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F734EF-3E57-470D-B3D8-760B136A6798}" type="datetimeFigureOut">
              <a:rPr lang="ko-KR" altLang="en-US" smtClean="0"/>
              <a:t>2025. 11. 13.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D5F803-F285-4789-8DE6-0DC9E1B9B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3267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디자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67D14C2-FBF5-A221-34E5-D269DD23B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77B7E099-3B7A-DBA3-79BD-9877B46CF886}"/>
              </a:ext>
            </a:extLst>
          </p:cNvPr>
          <p:cNvSpPr>
            <a:spLocks noGrp="1"/>
          </p:cNvSpPr>
          <p:nvPr/>
        </p:nvSpPr>
        <p:spPr>
          <a:xfrm>
            <a:off x="2209800" y="1901687"/>
            <a:ext cx="7772400" cy="88460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ko-KR" dirty="0"/>
              <a:t>Title</a:t>
            </a:r>
            <a:endParaRPr kumimoji="1" lang="ko-KR" altLang="en-US" dirty="0"/>
          </a:p>
        </p:txBody>
      </p:sp>
      <p:sp>
        <p:nvSpPr>
          <p:cNvPr id="7" name="부제목 2">
            <a:extLst>
              <a:ext uri="{FF2B5EF4-FFF2-40B4-BE49-F238E27FC236}">
                <a16:creationId xmlns:a16="http://schemas.microsoft.com/office/drawing/2014/main" id="{0B49823A-41B8-B3E1-9DA3-4885590C98CE}"/>
              </a:ext>
            </a:extLst>
          </p:cNvPr>
          <p:cNvSpPr>
            <a:spLocks noGrp="1"/>
          </p:cNvSpPr>
          <p:nvPr/>
        </p:nvSpPr>
        <p:spPr>
          <a:xfrm>
            <a:off x="2667000" y="3322379"/>
            <a:ext cx="6858000" cy="1505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ko-KR" dirty="0"/>
              <a:t>Speaker</a:t>
            </a:r>
          </a:p>
          <a:p>
            <a:r>
              <a:rPr lang="en-US" altLang="ko-KR" dirty="0">
                <a:cs typeface="굴림" panose="020B0600000101010101" pitchFamily="50" charset="-127"/>
              </a:rPr>
              <a:t>Affiliation</a:t>
            </a:r>
            <a:endParaRPr lang="ko-KR" altLang="ko-KR" dirty="0">
              <a:ea typeface="굴림" panose="020B0600000101010101" pitchFamily="50" charset="-127"/>
              <a:cs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36584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6BCC6D6C-C33B-9CB7-1941-9CBC42F17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6923" b="-2"/>
          <a:stretch>
            <a:fillRect/>
          </a:stretch>
        </p:blipFill>
        <p:spPr>
          <a:xfrm>
            <a:off x="0" y="915807"/>
            <a:ext cx="12192000" cy="4571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FC503EC-7BCB-C240-BB90-3A7882AFD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329" y="260844"/>
            <a:ext cx="937768" cy="341615"/>
          </a:xfrm>
          <a:prstGeom prst="rect">
            <a:avLst/>
          </a:prstGeom>
        </p:spPr>
      </p:pic>
      <p:pic>
        <p:nvPicPr>
          <p:cNvPr id="4" name="그림 3" descr="텍스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BC47FB0-B2D1-B81A-6B2E-2605644CC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889500"/>
            <a:ext cx="12192001" cy="196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77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179943" y="200819"/>
            <a:ext cx="3897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400" b="1" dirty="0"/>
              <a:t>Conflict of interest disclosure</a:t>
            </a:r>
            <a:endParaRPr lang="en-US" altLang="ko-KR" sz="24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5158885" y="2921169"/>
            <a:ext cx="18742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6000" dirty="0">
                <a:solidFill>
                  <a:schemeClr val="bg1">
                    <a:lumMod val="50000"/>
                  </a:schemeClr>
                </a:solidFill>
              </a:rPr>
              <a:t>None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DA38C67-37D3-B649-9B4C-DE469AB1C7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329" y="260844"/>
            <a:ext cx="937768" cy="34161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10AF96F-29BD-BDF9-4A13-8D4AC968A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851"/>
            <a:ext cx="12192000" cy="43814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8D0BDE1-3090-DADA-E566-486A74726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6923" b="-2"/>
          <a:stretch>
            <a:fillRect/>
          </a:stretch>
        </p:blipFill>
        <p:spPr>
          <a:xfrm>
            <a:off x="0" y="915807"/>
            <a:ext cx="12192000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187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5944216-161C-EA8B-23DE-5AFBBB3E8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419851"/>
            <a:ext cx="12191999" cy="438149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5E9A58EE-CB2B-087D-866E-79CF18591CE2}"/>
              </a:ext>
            </a:extLst>
          </p:cNvPr>
          <p:cNvSpPr txBox="1"/>
          <p:nvPr/>
        </p:nvSpPr>
        <p:spPr>
          <a:xfrm>
            <a:off x="4078364" y="3105835"/>
            <a:ext cx="4035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/>
              <a:t>Font</a:t>
            </a:r>
            <a:r>
              <a:rPr lang="en-US" altLang="ko-KR" dirty="0"/>
              <a:t>: Arial, Calibri, etc. (Basic Fonts Only)</a:t>
            </a:r>
          </a:p>
          <a:p>
            <a:r>
              <a:rPr lang="en-US" altLang="ko-KR" b="1" dirty="0"/>
              <a:t>Font Size</a:t>
            </a:r>
            <a:r>
              <a:rPr lang="en-US" altLang="ko-KR" dirty="0"/>
              <a:t>: Minimum 18 point</a:t>
            </a:r>
            <a:r>
              <a:rPr lang="ko-KR" altLang="en-US" dirty="0"/>
              <a:t> </a:t>
            </a:r>
            <a:r>
              <a:rPr lang="en-US" altLang="ko-KR" dirty="0"/>
              <a:t>~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EFC503EC-7BCB-C240-BB90-3A7882AFD0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3329" y="260844"/>
            <a:ext cx="937768" cy="34161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0CFD1B4-C517-0360-0DB1-E93E8CCD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r="6923" b="-2"/>
          <a:stretch>
            <a:fillRect/>
          </a:stretch>
        </p:blipFill>
        <p:spPr>
          <a:xfrm>
            <a:off x="0" y="915807"/>
            <a:ext cx="12192000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89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191</TotalTime>
  <Words>28</Words>
  <Application>Microsoft Macintosh PowerPoint</Application>
  <PresentationFormat>와이드스크린</PresentationFormat>
  <Paragraphs>7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굴림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Myoungbo Kim</dc:creator>
  <cp:lastModifiedBy>intoon Inc</cp:lastModifiedBy>
  <cp:revision>13</cp:revision>
  <dcterms:created xsi:type="dcterms:W3CDTF">2024-01-25T08:36:37Z</dcterms:created>
  <dcterms:modified xsi:type="dcterms:W3CDTF">2025-11-13T04:37:41Z</dcterms:modified>
</cp:coreProperties>
</file>